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0" r:id="rId6"/>
    <p:sldId id="262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09564"/>
    <a:srgbClr val="40539F"/>
    <a:srgbClr val="AB7F68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EB262C-0A55-68D9-346C-322881BF7B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64EC89-B86A-B6C5-BDBF-80209708B8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B49BF-9430-4D7B-9352-C3CB2A0BA60E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00653F-2DC5-84CC-6839-E78AC7BC38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F6770-1F11-0C7D-7203-200C8EFF8C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6B899-C29D-47F4-B1C8-E4B49E7C7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871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A04F8-9ABF-4417-84B6-971444AE6734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3ABAF-D814-4F2F-842E-EE6F0B313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979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5A19376-798A-B434-BAA0-3846A2D9CFA9}"/>
              </a:ext>
            </a:extLst>
          </p:cNvPr>
          <p:cNvSpPr/>
          <p:nvPr userDrawn="1"/>
        </p:nvSpPr>
        <p:spPr>
          <a:xfrm>
            <a:off x="838200" y="3322468"/>
            <a:ext cx="11353800" cy="1542496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D0C4E4-E582-494A-246B-6CB7F5B4E707}"/>
              </a:ext>
            </a:extLst>
          </p:cNvPr>
          <p:cNvSpPr/>
          <p:nvPr userDrawn="1"/>
        </p:nvSpPr>
        <p:spPr>
          <a:xfrm>
            <a:off x="4438650" y="5031928"/>
            <a:ext cx="7753350" cy="598630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6595B5F-2784-BE82-C51E-FF0069BE0725}"/>
              </a:ext>
            </a:extLst>
          </p:cNvPr>
          <p:cNvCxnSpPr>
            <a:cxnSpLocks/>
          </p:cNvCxnSpPr>
          <p:nvPr userDrawn="1"/>
        </p:nvCxnSpPr>
        <p:spPr>
          <a:xfrm>
            <a:off x="1003177" y="4267200"/>
            <a:ext cx="1035062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Logo">
            <a:extLst>
              <a:ext uri="{FF2B5EF4-FFF2-40B4-BE49-F238E27FC236}">
                <a16:creationId xmlns:a16="http://schemas.microsoft.com/office/drawing/2014/main" id="{A19374FE-83CC-4060-62FC-A64432D562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" t="14535" r="3170" b="14191"/>
          <a:stretch/>
        </p:blipFill>
        <p:spPr>
          <a:xfrm>
            <a:off x="3086470" y="346308"/>
            <a:ext cx="6019060" cy="272274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66595B4-77EE-FD45-A3A0-17919CDF4CE3}"/>
              </a:ext>
            </a:extLst>
          </p:cNvPr>
          <p:cNvSpPr/>
          <p:nvPr userDrawn="1"/>
        </p:nvSpPr>
        <p:spPr>
          <a:xfrm>
            <a:off x="838201" y="5031927"/>
            <a:ext cx="85078" cy="598630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Date Placeholder 33">
            <a:extLst>
              <a:ext uri="{FF2B5EF4-FFF2-40B4-BE49-F238E27FC236}">
                <a16:creationId xmlns:a16="http://schemas.microsoft.com/office/drawing/2014/main" id="{815D38AF-2947-1AD8-CABF-2C59ED1B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5E61-D659-413F-9A31-FB352E62B950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35" name="Footer Placeholder 34">
            <a:extLst>
              <a:ext uri="{FF2B5EF4-FFF2-40B4-BE49-F238E27FC236}">
                <a16:creationId xmlns:a16="http://schemas.microsoft.com/office/drawing/2014/main" id="{29F65865-D569-FAA0-24A1-DA470BA3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---Confidential---</a:t>
            </a:r>
            <a:endParaRPr lang="en-GB" dirty="0"/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BB779917-6685-3EAF-AAD1-9F5A52F24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‹#›</a:t>
            </a:r>
            <a:endParaRPr lang="en-GB" dirty="0"/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2C95B672-A630-FCBB-8D28-9DC95A962A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3177" y="3480943"/>
            <a:ext cx="7207944" cy="61277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9" name="Text Placeholder 15">
            <a:extLst>
              <a:ext uri="{FF2B5EF4-FFF2-40B4-BE49-F238E27FC236}">
                <a16:creationId xmlns:a16="http://schemas.microsoft.com/office/drawing/2014/main" id="{F156F18C-2947-934D-9D15-F0872CF1C6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03177" y="4381545"/>
            <a:ext cx="7207944" cy="39132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Action Title</a:t>
            </a:r>
          </a:p>
        </p:txBody>
      </p:sp>
      <p:sp>
        <p:nvSpPr>
          <p:cNvPr id="40" name="Text Placeholder 15">
            <a:extLst>
              <a:ext uri="{FF2B5EF4-FFF2-40B4-BE49-F238E27FC236}">
                <a16:creationId xmlns:a16="http://schemas.microsoft.com/office/drawing/2014/main" id="{534A3E11-F161-4E4F-3289-91E5D258F7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0193" y="5135582"/>
            <a:ext cx="3329865" cy="39132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Date, Place</a:t>
            </a:r>
          </a:p>
        </p:txBody>
      </p:sp>
    </p:spTree>
    <p:extLst>
      <p:ext uri="{BB962C8B-B14F-4D97-AF65-F5344CB8AC3E}">
        <p14:creationId xmlns:p14="http://schemas.microsoft.com/office/powerpoint/2010/main" val="345748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418B77-8EBF-8883-B270-3CB3D3CB7A19}"/>
              </a:ext>
            </a:extLst>
          </p:cNvPr>
          <p:cNvSpPr/>
          <p:nvPr userDrawn="1"/>
        </p:nvSpPr>
        <p:spPr>
          <a:xfrm>
            <a:off x="0" y="0"/>
            <a:ext cx="8982075" cy="1409700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F5CAC-C2D7-D264-CEC6-B2315A8796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144464"/>
            <a:ext cx="7207944" cy="61277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69682-ED23-1884-710D-8DFD5BEC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1pPr>
            <a:lvl2pPr marL="6858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2pPr>
            <a:lvl3pPr marL="11430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3pPr>
            <a:lvl4pPr marL="16002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4pPr>
            <a:lvl5pPr marL="20574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BCB2B1A-6DDE-F5D5-ED4C-4FC8A8276C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815182"/>
            <a:ext cx="7207944" cy="39132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Action Title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727FE6-9453-2AEB-676E-A2408BC9EC54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2538"/>
            <a:ext cx="10515600" cy="0"/>
          </a:xfrm>
          <a:prstGeom prst="line">
            <a:avLst/>
          </a:prstGeom>
          <a:ln>
            <a:solidFill>
              <a:srgbClr val="4053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8518C7C8-8CA3-BDBF-5661-84E5D357F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7403E-90D0-4887-9AC4-F40C330D814F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28CBE1F2-3DAD-C86E-F1AE-4F007AC0D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---</a:t>
            </a:r>
            <a:r>
              <a:rPr lang="de-DE" dirty="0" err="1"/>
              <a:t>Confidential</a:t>
            </a:r>
            <a:r>
              <a:rPr lang="de-DE" dirty="0"/>
              <a:t>---</a:t>
            </a:r>
            <a:endParaRPr lang="en-GB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6A81BE68-0254-9617-D493-9009F747E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‹#›</a:t>
            </a:r>
            <a:endParaRPr lang="en-GB" dirty="0"/>
          </a:p>
        </p:txBody>
      </p:sp>
      <p:pic>
        <p:nvPicPr>
          <p:cNvPr id="32" name="Picture 31" descr="Logo">
            <a:extLst>
              <a:ext uri="{FF2B5EF4-FFF2-40B4-BE49-F238E27FC236}">
                <a16:creationId xmlns:a16="http://schemas.microsoft.com/office/drawing/2014/main" id="{F9BADF1D-F902-0161-BCE3-93062738BE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" t="14535" r="3170" b="14191"/>
          <a:stretch/>
        </p:blipFill>
        <p:spPr>
          <a:xfrm>
            <a:off x="9091129" y="62533"/>
            <a:ext cx="2978127" cy="134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1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DF979D9-5C6B-176C-F8D1-7B68B337D8BA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2538"/>
            <a:ext cx="10515600" cy="0"/>
          </a:xfrm>
          <a:prstGeom prst="line">
            <a:avLst/>
          </a:prstGeom>
          <a:ln>
            <a:solidFill>
              <a:srgbClr val="4053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DE75FA3-C309-08D0-A620-EF96DD5215DB}"/>
              </a:ext>
            </a:extLst>
          </p:cNvPr>
          <p:cNvSpPr/>
          <p:nvPr userDrawn="1"/>
        </p:nvSpPr>
        <p:spPr>
          <a:xfrm flipV="1">
            <a:off x="10457895" y="-3"/>
            <a:ext cx="895905" cy="6332539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Bierstadt" panose="020B00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D6D6B9-E7A4-7A52-AF43-9F5CA268A9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144464"/>
            <a:ext cx="7207944" cy="61277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r>
              <a:rPr lang="en-GB" dirty="0"/>
              <a:t>Title (Disclaimer or End Slide)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760A0218-F1F7-3E18-1208-99A84C65AA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815182"/>
            <a:ext cx="7207944" cy="39132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Action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44F11AA-013B-E27F-11E5-0A6CC3D6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53365" cy="4351338"/>
          </a:xfrm>
        </p:spPr>
        <p:txBody>
          <a:bodyPr/>
          <a:lstStyle>
            <a:lvl1pPr marL="2286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1pPr>
            <a:lvl2pPr marL="6858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2pPr>
            <a:lvl3pPr marL="11430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3pPr>
            <a:lvl4pPr marL="16002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4pPr>
            <a:lvl5pPr marL="2057400" indent="-228600">
              <a:buClr>
                <a:srgbClr val="40539F"/>
              </a:buClr>
              <a:buFont typeface="Bierstadt" panose="020B000402020202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8B9584-6F1A-7014-7A7E-FE4DD34C4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BF50-5639-463E-8096-C246D7B68FE8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57939F3-31BB-FFFE-1615-B3848CF46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---</a:t>
            </a:r>
            <a:r>
              <a:rPr lang="de-DE" dirty="0" err="1"/>
              <a:t>Confidential</a:t>
            </a:r>
            <a:r>
              <a:rPr lang="de-DE" dirty="0"/>
              <a:t>---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9A196AD-5CF7-F45D-8260-1247B69D5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‹#›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51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FCCAA6-D76D-D219-AA48-99DA94112C3F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2538"/>
            <a:ext cx="10515600" cy="0"/>
          </a:xfrm>
          <a:prstGeom prst="line">
            <a:avLst/>
          </a:prstGeom>
          <a:ln>
            <a:solidFill>
              <a:srgbClr val="4053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75AA03A-0056-7887-A49D-FC236E3F1704}"/>
              </a:ext>
            </a:extLst>
          </p:cNvPr>
          <p:cNvSpPr/>
          <p:nvPr userDrawn="1"/>
        </p:nvSpPr>
        <p:spPr>
          <a:xfrm flipV="1">
            <a:off x="838199" y="-9"/>
            <a:ext cx="5867401" cy="6332539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Bierstadt" panose="020B00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687AC23-7E8E-253E-5821-710C0E9AB684}"/>
              </a:ext>
            </a:extLst>
          </p:cNvPr>
          <p:cNvSpPr txBox="1">
            <a:spLocks/>
          </p:cNvSpPr>
          <p:nvPr userDrawn="1"/>
        </p:nvSpPr>
        <p:spPr>
          <a:xfrm>
            <a:off x="1076324" y="525461"/>
            <a:ext cx="4819651" cy="61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Bierstadt" panose="020B0004020202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Contents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D8A8AB1-23C6-DE6E-7055-25DFC65E3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324" y="1238250"/>
            <a:ext cx="5400676" cy="4938713"/>
          </a:xfrm>
        </p:spPr>
        <p:txBody>
          <a:bodyPr/>
          <a:lstStyle>
            <a:lvl1pPr marL="514350" indent="-514350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  <a:defRPr>
                <a:solidFill>
                  <a:schemeClr val="bg1"/>
                </a:solidFill>
                <a:latin typeface="Bierstadt" panose="020B0004020202020204" pitchFamily="34" charset="0"/>
              </a:defRPr>
            </a:lvl1pPr>
            <a:lvl2pPr marL="914400" indent="-457200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  <a:defRPr>
                <a:solidFill>
                  <a:schemeClr val="bg1"/>
                </a:solidFill>
                <a:latin typeface="Bierstadt" panose="020B0004020202020204" pitchFamily="34" charset="0"/>
              </a:defRPr>
            </a:lvl2pPr>
            <a:lvl3pPr marL="1371600" indent="-457200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  <a:defRPr>
                <a:solidFill>
                  <a:schemeClr val="bg1"/>
                </a:solidFill>
                <a:latin typeface="Bierstadt" panose="020B0004020202020204" pitchFamily="34" charset="0"/>
              </a:defRPr>
            </a:lvl3pPr>
            <a:lvl4pPr marL="1714500" indent="-342900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  <a:defRPr>
                <a:solidFill>
                  <a:schemeClr val="bg1"/>
                </a:solidFill>
                <a:latin typeface="Bierstadt" panose="020B0004020202020204" pitchFamily="34" charset="0"/>
              </a:defRPr>
            </a:lvl4pPr>
            <a:lvl5pPr marL="2171700" indent="-342900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  <a:defRPr>
                <a:solidFill>
                  <a:schemeClr val="bg1"/>
                </a:solidFill>
                <a:latin typeface="Bierstadt" panose="020B00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D2C158D-507D-47A3-5246-FA1726135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8F23-5E5F-4D70-B17C-798ACFAD168C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1F6D92F1-ACC9-FDBE-242A-D3BBCFFA7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---</a:t>
            </a:r>
            <a:r>
              <a:rPr lang="de-DE" dirty="0" err="1"/>
              <a:t>Confidential</a:t>
            </a:r>
            <a:r>
              <a:rPr lang="de-DE" dirty="0"/>
              <a:t>---</a:t>
            </a:r>
            <a:endParaRPr lang="en-GB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A20FAB5-CAE2-B93D-895D-B165C5013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‹#›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0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459FE8-EB3E-28F6-01C2-B0BD944E3128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32538"/>
            <a:ext cx="10515600" cy="0"/>
          </a:xfrm>
          <a:prstGeom prst="line">
            <a:avLst/>
          </a:prstGeom>
          <a:ln>
            <a:solidFill>
              <a:srgbClr val="4053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8EA37C8-9E71-E535-8632-843FFA2D69CB}"/>
              </a:ext>
            </a:extLst>
          </p:cNvPr>
          <p:cNvSpPr/>
          <p:nvPr userDrawn="1"/>
        </p:nvSpPr>
        <p:spPr>
          <a:xfrm>
            <a:off x="2247900" y="3344862"/>
            <a:ext cx="9944100" cy="1652590"/>
          </a:xfrm>
          <a:prstGeom prst="rect">
            <a:avLst/>
          </a:prstGeom>
          <a:solidFill>
            <a:srgbClr val="4053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Bierstadt" panose="020B00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E50B7D1-3168-ACDB-2BA9-75520CC44F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4706" y="3500439"/>
            <a:ext cx="8789094" cy="61277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r>
              <a:rPr lang="en-GB" dirty="0"/>
              <a:t>Content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9A81DFA2-0537-7D8A-64CE-E43907754F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64706" y="4171156"/>
            <a:ext cx="8789094" cy="70259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Content Description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9DC77F50-FCFC-7DB0-48B9-A9169821A0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82620"/>
            <a:ext cx="1409700" cy="2061183"/>
          </a:xfrm>
        </p:spPr>
        <p:txBody>
          <a:bodyPr>
            <a:noAutofit/>
          </a:bodyPr>
          <a:lstStyle>
            <a:lvl1pPr marL="0" indent="0">
              <a:buNone/>
              <a:defRPr sz="16600" b="1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#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B72D400-5E95-0444-2AA3-2326AC82B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6CCE-2778-41F5-B778-BDDCA585DE90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A46A2E0-912C-B84D-5E52-8EF41A7611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---</a:t>
            </a:r>
            <a:r>
              <a:rPr lang="de-DE" dirty="0" err="1"/>
              <a:t>Confidential</a:t>
            </a:r>
            <a:r>
              <a:rPr lang="de-DE" dirty="0"/>
              <a:t>---</a:t>
            </a:r>
            <a:endParaRPr lang="en-GB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3E74AB3D-87A0-311C-EEC6-8B70C4779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‹#›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79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4053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D5C24C-DC5F-8571-8C9C-D6743FC77F31}"/>
              </a:ext>
            </a:extLst>
          </p:cNvPr>
          <p:cNvSpPr/>
          <p:nvPr userDrawn="1"/>
        </p:nvSpPr>
        <p:spPr>
          <a:xfrm>
            <a:off x="1979721" y="1054422"/>
            <a:ext cx="10212279" cy="1652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Bierstadt" panose="020B00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C0A1016-C191-C5B2-CCA3-26CF1A4F951B}"/>
              </a:ext>
            </a:extLst>
          </p:cNvPr>
          <p:cNvSpPr txBox="1">
            <a:spLocks/>
          </p:cNvSpPr>
          <p:nvPr userDrawn="1"/>
        </p:nvSpPr>
        <p:spPr>
          <a:xfrm>
            <a:off x="2362940" y="1160954"/>
            <a:ext cx="9445840" cy="1014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Bierstadt" panose="020B0004020202020204" pitchFamily="34" charset="0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Thank you for your attention.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77A8EF81-C627-57E1-3CE8-B71BD3295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62940" y="2175029"/>
            <a:ext cx="7207944" cy="391320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rgbClr val="40539F"/>
                </a:solidFill>
                <a:latin typeface="Bierstadt" panose="020B0004020202020204" pitchFamily="34" charset="0"/>
              </a:defRPr>
            </a:lvl1pPr>
          </a:lstStyle>
          <a:p>
            <a:pPr lvl="0"/>
            <a:r>
              <a:rPr lang="en-GB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3570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A11FC6-1560-14E3-C927-24DA60F5E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8D8B6-E707-D79B-E27A-852302A46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26F0E-1E64-77DB-4D49-84F24FA29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E5E61-D659-413F-9A31-FB352E62B950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11D3D-EF08-97E6-A69D-EF8AC2E5E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---</a:t>
            </a:r>
            <a:r>
              <a:rPr lang="de-DE" dirty="0" err="1"/>
              <a:t>Confidential</a:t>
            </a:r>
            <a:r>
              <a:rPr lang="de-DE" dirty="0"/>
              <a:t>---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A2695-062B-4C6F-4A81-F7B90D6DF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‹#›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82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1" r:id="rId4"/>
    <p:sldLayoutId id="2147483652" r:id="rId5"/>
    <p:sldLayoutId id="2147483654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8D70-F48E-89ED-1BB6-B64239D0F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This is a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1F69C-5B9E-5EC9-9455-AA71987F1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For SBM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EB2A1-8A2E-F0BD-3524-6094C8CECE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15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E6B7D-8789-3A7C-34F7-128CE8C5D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err="1"/>
              <a:t>Theme</a:t>
            </a:r>
            <a:r>
              <a:rPr lang="de-DE" b="1" dirty="0"/>
              <a:t> 1</a:t>
            </a:r>
            <a:endParaRPr lang="en-GB" b="1" dirty="0"/>
          </a:p>
          <a:p>
            <a:pPr lvl="1"/>
            <a:r>
              <a:rPr lang="de-DE" dirty="0" err="1"/>
              <a:t>Overview</a:t>
            </a:r>
            <a:endParaRPr lang="de-DE" dirty="0"/>
          </a:p>
          <a:p>
            <a:pPr lvl="1"/>
            <a:r>
              <a:rPr lang="de-DE" dirty="0"/>
              <a:t>Analysis</a:t>
            </a:r>
          </a:p>
          <a:p>
            <a:r>
              <a:rPr lang="de-DE" b="1" dirty="0" err="1"/>
              <a:t>Theme</a:t>
            </a:r>
            <a:r>
              <a:rPr lang="de-DE" b="1" dirty="0"/>
              <a:t> 2</a:t>
            </a:r>
          </a:p>
          <a:p>
            <a:r>
              <a:rPr lang="de-DE" b="1" dirty="0" err="1"/>
              <a:t>Theme</a:t>
            </a:r>
            <a:r>
              <a:rPr lang="de-DE" b="1" dirty="0"/>
              <a:t> 3</a:t>
            </a:r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35AA7-CC75-9C1A-48FD-1E89AB8EF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---Confidential---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C8518-191C-9929-0310-E3708E2AA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/>
              <a:t>‹#›</a:t>
            </a:r>
            <a:endParaRPr lang="en-GB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3382873-C667-7573-A940-FBD03F44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/>
              <a:t>08/08/2023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27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63AA7-202C-4602-4221-AD67ED36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A0CA0-2CCD-9A53-77D6-0C5F192795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4D996-45B0-5018-9783-EF3866491D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E01EC-51D3-B4A3-08CF-E880A258ABF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1546CCE-2778-41F5-B778-BDDCA585DE90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EF588-0423-F571-94D5-A5C946B77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---Confidential---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8FA3E-5F81-8B57-07D3-F31E304447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/>
              <a:t>‹#›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59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36AF-F7EB-BE61-87E8-9F6A1D5C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B7F05-CCA5-9C7D-D8FF-D7BED4EDD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0A53D-C088-A3AE-B660-4F60CF0F3E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A03E8-2328-EA0A-09C4-4BEE113E990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D67403E-90D0-4887-9AC4-F40C330D814F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B9CF4-E8EB-99E0-22D7-737D81322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---Confidential---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04936-A72D-8A05-CA86-D8C12416D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/>
              <a:t>‹#›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82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AC42-115A-6D82-1A40-02C659055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Standard Formats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C5AE4-D9C5-DB6D-DDA6-7AF199CDA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90365" cy="1831975"/>
          </a:xfrm>
        </p:spPr>
        <p:txBody>
          <a:bodyPr/>
          <a:lstStyle/>
          <a:p>
            <a:r>
              <a:rPr lang="de-DE" dirty="0"/>
              <a:t>1st grade </a:t>
            </a:r>
            <a:r>
              <a:rPr lang="de-DE" dirty="0" err="1"/>
              <a:t>size</a:t>
            </a:r>
            <a:r>
              <a:rPr lang="de-DE" dirty="0"/>
              <a:t>: 28</a:t>
            </a:r>
          </a:p>
          <a:p>
            <a:pPr lvl="1"/>
            <a:r>
              <a:rPr lang="de-DE" dirty="0"/>
              <a:t>2nd grade </a:t>
            </a:r>
            <a:r>
              <a:rPr lang="de-DE" dirty="0" err="1"/>
              <a:t>size</a:t>
            </a:r>
            <a:r>
              <a:rPr lang="de-DE" dirty="0"/>
              <a:t>: 24</a:t>
            </a:r>
          </a:p>
          <a:p>
            <a:pPr lvl="2"/>
            <a:r>
              <a:rPr lang="de-DE" dirty="0"/>
              <a:t>3rd grade </a:t>
            </a:r>
            <a:r>
              <a:rPr lang="de-DE" dirty="0" err="1"/>
              <a:t>size</a:t>
            </a:r>
            <a:r>
              <a:rPr lang="de-DE" dirty="0"/>
              <a:t>: 20</a:t>
            </a:r>
          </a:p>
          <a:p>
            <a:pPr lvl="3"/>
            <a:r>
              <a:rPr lang="de-DE" dirty="0"/>
              <a:t>4th grade </a:t>
            </a:r>
            <a:r>
              <a:rPr lang="de-DE" dirty="0" err="1"/>
              <a:t>size</a:t>
            </a:r>
            <a:r>
              <a:rPr lang="de-DE" dirty="0"/>
              <a:t>: 18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23E50-A68E-6260-E21C-97CD9338D4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All the SBM standards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DD21A-46E0-73D5-321C-995FDCBE025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08/08/2023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B5A18-241C-1999-C811-1D89D73AC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---</a:t>
            </a:r>
            <a:r>
              <a:rPr lang="de-DE" dirty="0" err="1"/>
              <a:t>Confidential</a:t>
            </a:r>
            <a:r>
              <a:rPr lang="de-DE" dirty="0"/>
              <a:t>---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F085E-074D-B0CA-6CFF-04F15098B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/>
              <a:t>‹#›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905819-25AE-8A3E-FC23-F9FA0A64EF78}"/>
              </a:ext>
            </a:extLst>
          </p:cNvPr>
          <p:cNvSpPr txBox="1"/>
          <p:nvPr/>
        </p:nvSpPr>
        <p:spPr>
          <a:xfrm>
            <a:off x="838200" y="4186517"/>
            <a:ext cx="3590364" cy="369332"/>
          </a:xfrm>
          <a:prstGeom prst="rect">
            <a:avLst/>
          </a:prstGeom>
          <a:noFill/>
          <a:ln>
            <a:solidFill>
              <a:srgbClr val="40539F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40539F"/>
                </a:solidFill>
                <a:latin typeface="Bierstadt" panose="020B0004020202020204" pitchFamily="34" charset="0"/>
              </a:rPr>
              <a:t>#40539F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1150C1-7A8C-662B-6A77-D12BC44D0E27}"/>
              </a:ext>
            </a:extLst>
          </p:cNvPr>
          <p:cNvSpPr txBox="1"/>
          <p:nvPr/>
        </p:nvSpPr>
        <p:spPr>
          <a:xfrm>
            <a:off x="838200" y="4677876"/>
            <a:ext cx="3590364" cy="369332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</a:rPr>
              <a:t>#262626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BEF732-1B7B-ED66-D1B6-0DECC00192D8}"/>
              </a:ext>
            </a:extLst>
          </p:cNvPr>
          <p:cNvSpPr txBox="1"/>
          <p:nvPr/>
        </p:nvSpPr>
        <p:spPr>
          <a:xfrm>
            <a:off x="838200" y="5169235"/>
            <a:ext cx="3590364" cy="369332"/>
          </a:xfrm>
          <a:prstGeom prst="rect">
            <a:avLst/>
          </a:prstGeom>
          <a:noFill/>
          <a:ln>
            <a:solidFill>
              <a:srgbClr val="898989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98989"/>
                </a:solidFill>
                <a:latin typeface="Bierstadt" panose="020B0004020202020204" pitchFamily="34" charset="0"/>
              </a:rPr>
              <a:t>#898989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F10291-EA98-C08A-ABEA-ECE5FCB4E1F2}"/>
              </a:ext>
            </a:extLst>
          </p:cNvPr>
          <p:cNvSpPr txBox="1"/>
          <p:nvPr/>
        </p:nvSpPr>
        <p:spPr>
          <a:xfrm>
            <a:off x="838200" y="5673099"/>
            <a:ext cx="3590364" cy="369332"/>
          </a:xfrm>
          <a:prstGeom prst="rect">
            <a:avLst/>
          </a:prstGeom>
          <a:noFill/>
          <a:ln>
            <a:solidFill>
              <a:srgbClr val="B09564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B09564"/>
                </a:solidFill>
                <a:latin typeface="Bierstadt" panose="020B0004020202020204" pitchFamily="34" charset="0"/>
              </a:rPr>
              <a:t>#B09564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5442561-9ED0-3366-7685-0138001D71D2}"/>
              </a:ext>
            </a:extLst>
          </p:cNvPr>
          <p:cNvSpPr txBox="1">
            <a:spLocks/>
          </p:cNvSpPr>
          <p:nvPr/>
        </p:nvSpPr>
        <p:spPr>
          <a:xfrm>
            <a:off x="4885764" y="1825625"/>
            <a:ext cx="4016189" cy="236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0539F"/>
              </a:buClr>
              <a:buFont typeface="Bierstadt" panose="020B0004020202020204" pitchFamily="34" charset="0"/>
              <a:buChar char="»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539F"/>
              </a:buClr>
              <a:buFont typeface="Bierstadt" panose="020B0004020202020204" pitchFamily="34" charset="0"/>
              <a:buChar char="»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539F"/>
              </a:buClr>
              <a:buFont typeface="Bierstadt" panose="020B0004020202020204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539F"/>
              </a:buClr>
              <a:buFont typeface="Bierstadt" panose="020B0004020202020204" pitchFamily="34" charset="0"/>
              <a:buChar char="»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0539F"/>
              </a:buClr>
              <a:buFont typeface="Bierstadt" panose="020B0004020202020204" pitchFamily="34" charset="0"/>
              <a:buChar char="»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Bierstadt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standard</a:t>
            </a:r>
            <a:r>
              <a:rPr lang="de-DE" dirty="0"/>
              <a:t> </a:t>
            </a:r>
            <a:r>
              <a:rPr lang="de-DE" dirty="0" err="1"/>
              <a:t>font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-deck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55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2B714179261BB44B5BA9113E45EE433" ma:contentTypeVersion="12" ma:contentTypeDescription="Ein neues Dokument erstellen." ma:contentTypeScope="" ma:versionID="cda3e4d7b7ee1deceb9f561a954916d7">
  <xsd:schema xmlns:xsd="http://www.w3.org/2001/XMLSchema" xmlns:xs="http://www.w3.org/2001/XMLSchema" xmlns:p="http://schemas.microsoft.com/office/2006/metadata/properties" xmlns:ns2="ff41b4d0-fcb7-44db-8bde-80d73874d3f8" xmlns:ns3="ebf1f5a7-c0cf-4ce9-bced-2ee08de8eefc" targetNamespace="http://schemas.microsoft.com/office/2006/metadata/properties" ma:root="true" ma:fieldsID="e7636edc715de1cc78dc82cefe7130b9" ns2:_="" ns3:_="">
    <xsd:import namespace="ff41b4d0-fcb7-44db-8bde-80d73874d3f8"/>
    <xsd:import namespace="ebf1f5a7-c0cf-4ce9-bced-2ee08de8ee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41b4d0-fcb7-44db-8bde-80d73874d3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f673e997-f35d-4c36-87e4-55bbcc9a6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f1f5a7-c0cf-4ce9-bced-2ee08de8eef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ffe9ce8-b062-456c-a19c-77bcf2f0118d}" ma:internalName="TaxCatchAll" ma:showField="CatchAllData" ma:web="ebf1f5a7-c0cf-4ce9-bced-2ee08de8ee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41b4d0-fcb7-44db-8bde-80d73874d3f8">
      <Terms xmlns="http://schemas.microsoft.com/office/infopath/2007/PartnerControls"/>
    </lcf76f155ced4ddcb4097134ff3c332f>
    <TaxCatchAll xmlns="ebf1f5a7-c0cf-4ce9-bced-2ee08de8eef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798332-DD2B-4924-AA7A-D9A030D548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41b4d0-fcb7-44db-8bde-80d73874d3f8"/>
    <ds:schemaRef ds:uri="ebf1f5a7-c0cf-4ce9-bced-2ee08de8e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74EB23-6C99-414F-AF29-1A1A624E372A}">
  <ds:schemaRefs>
    <ds:schemaRef ds:uri="ff41b4d0-fcb7-44db-8bde-80d73874d3f8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ebf1f5a7-c0cf-4ce9-bced-2ee08de8eef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FCB2A7-5F65-4EC5-A9F0-0B00EDB9F8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Bierstadt</vt:lpstr>
      <vt:lpstr>Calibri</vt:lpstr>
      <vt:lpstr>Calibri Light</vt:lpstr>
      <vt:lpstr>Office Theme</vt:lpstr>
      <vt:lpstr>This is a template</vt:lpstr>
      <vt:lpstr>PowerPoint Presentation</vt:lpstr>
      <vt:lpstr>PowerPoint Presentation</vt:lpstr>
      <vt:lpstr>PowerPoint Presentation</vt:lpstr>
      <vt:lpstr>Standard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Sebastian Mickein</dc:creator>
  <cp:lastModifiedBy>John Mickein</cp:lastModifiedBy>
  <cp:revision>3</cp:revision>
  <dcterms:created xsi:type="dcterms:W3CDTF">2023-11-20T14:40:51Z</dcterms:created>
  <dcterms:modified xsi:type="dcterms:W3CDTF">2024-06-14T11:09:38Z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0x01010072B714179261BB44B5BA9113E45EE433</vt:lpwstr>
  </property>
</Properties>
</file>